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27" r:id="rId2"/>
  </p:sldMasterIdLst>
  <p:notesMasterIdLst>
    <p:notesMasterId r:id="rId76"/>
  </p:notesMasterIdLst>
  <p:sldIdLst>
    <p:sldId id="535" r:id="rId3"/>
    <p:sldId id="536" r:id="rId4"/>
    <p:sldId id="605" r:id="rId5"/>
    <p:sldId id="258" r:id="rId6"/>
    <p:sldId id="537" r:id="rId7"/>
    <p:sldId id="538" r:id="rId8"/>
    <p:sldId id="539" r:id="rId9"/>
    <p:sldId id="540" r:id="rId10"/>
    <p:sldId id="541" r:id="rId11"/>
    <p:sldId id="542" r:id="rId12"/>
    <p:sldId id="543" r:id="rId13"/>
    <p:sldId id="544" r:id="rId14"/>
    <p:sldId id="545" r:id="rId15"/>
    <p:sldId id="546" r:id="rId16"/>
    <p:sldId id="547" r:id="rId17"/>
    <p:sldId id="548" r:id="rId18"/>
    <p:sldId id="549" r:id="rId19"/>
    <p:sldId id="550" r:id="rId20"/>
    <p:sldId id="551" r:id="rId21"/>
    <p:sldId id="552" r:id="rId22"/>
    <p:sldId id="553" r:id="rId23"/>
    <p:sldId id="554" r:id="rId24"/>
    <p:sldId id="555" r:id="rId25"/>
    <p:sldId id="556" r:id="rId26"/>
    <p:sldId id="557" r:id="rId27"/>
    <p:sldId id="558" r:id="rId28"/>
    <p:sldId id="559" r:id="rId29"/>
    <p:sldId id="560" r:id="rId30"/>
    <p:sldId id="561" r:id="rId31"/>
    <p:sldId id="562" r:id="rId32"/>
    <p:sldId id="563" r:id="rId33"/>
    <p:sldId id="564" r:id="rId34"/>
    <p:sldId id="565" r:id="rId35"/>
    <p:sldId id="566" r:id="rId36"/>
    <p:sldId id="567" r:id="rId37"/>
    <p:sldId id="568" r:id="rId38"/>
    <p:sldId id="569" r:id="rId39"/>
    <p:sldId id="570" r:id="rId40"/>
    <p:sldId id="571" r:id="rId41"/>
    <p:sldId id="572" r:id="rId42"/>
    <p:sldId id="573" r:id="rId43"/>
    <p:sldId id="574" r:id="rId44"/>
    <p:sldId id="575" r:id="rId45"/>
    <p:sldId id="576" r:id="rId46"/>
    <p:sldId id="577" r:id="rId47"/>
    <p:sldId id="578" r:id="rId48"/>
    <p:sldId id="579" r:id="rId49"/>
    <p:sldId id="580" r:id="rId50"/>
    <p:sldId id="581" r:id="rId51"/>
    <p:sldId id="582" r:id="rId52"/>
    <p:sldId id="583" r:id="rId53"/>
    <p:sldId id="584" r:id="rId54"/>
    <p:sldId id="585" r:id="rId55"/>
    <p:sldId id="586" r:id="rId56"/>
    <p:sldId id="587" r:id="rId57"/>
    <p:sldId id="588" r:id="rId58"/>
    <p:sldId id="589" r:id="rId59"/>
    <p:sldId id="590" r:id="rId60"/>
    <p:sldId id="591" r:id="rId61"/>
    <p:sldId id="592" r:id="rId62"/>
    <p:sldId id="593" r:id="rId63"/>
    <p:sldId id="594" r:id="rId64"/>
    <p:sldId id="595" r:id="rId65"/>
    <p:sldId id="596" r:id="rId66"/>
    <p:sldId id="597" r:id="rId67"/>
    <p:sldId id="598" r:id="rId68"/>
    <p:sldId id="599" r:id="rId69"/>
    <p:sldId id="600" r:id="rId70"/>
    <p:sldId id="602" r:id="rId71"/>
    <p:sldId id="604" r:id="rId72"/>
    <p:sldId id="603" r:id="rId73"/>
    <p:sldId id="329" r:id="rId74"/>
    <p:sldId id="330" r:id="rId7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91006"/>
  </p:normalViewPr>
  <p:slideViewPr>
    <p:cSldViewPr>
      <p:cViewPr varScale="1">
        <p:scale>
          <a:sx n="40" d="100"/>
          <a:sy n="40" d="100"/>
        </p:scale>
        <p:origin x="192" y="15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8D1CF4D-D3EF-4E4E-AEAD-D9BE1CB10126}" type="datetimeFigureOut">
              <a:rPr lang="en-US"/>
              <a:pPr>
                <a:defRPr/>
              </a:pPr>
              <a:t>8/12/20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B3AC4CD-655A-46FF-8CF1-638AA8C1B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39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23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Start Timer</a:t>
            </a: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51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11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95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48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slide" Target="../slides/slide10.xml"/><Relationship Id="rId5" Type="http://schemas.openxmlformats.org/officeDocument/2006/relationships/slideLayout" Target="../slideLayouts/slideLayout5.xml"/><Relationship Id="rId10" Type="http://schemas.openxmlformats.org/officeDocument/2006/relationships/audio" Target="../media/audio3.wav"/><Relationship Id="rId4" Type="http://schemas.openxmlformats.org/officeDocument/2006/relationships/slideLayout" Target="../slideLayouts/slideLayout4.xml"/><Relationship Id="rId9" Type="http://schemas.openxmlformats.org/officeDocument/2006/relationships/audio" Target="../media/audio2.bin"/><Relationship Id="rId14" Type="http://schemas.openxmlformats.org/officeDocument/2006/relationships/audio" Target="../media/audio4.bin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>
                  <a:solidFill>
                    <a:schemeClr val="bg1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8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28" name="AutoShape 61">
              <a:hlinkClick r:id="" action="ppaction://noaction" highlightClick="1">
                <a:snd r:embed="rId9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31" name="AutoShape 68">
              <a:hlinkClick r:id="" action="ppaction://noaction" highlightClick="1">
                <a:snd r:embed="rId10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</p:grpSp>
      <p:pic>
        <p:nvPicPr>
          <p:cNvPr id="1032" name="Picture 2">
            <a:hlinkClick r:id="rId11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943600"/>
            <a:ext cx="2402195" cy="66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800" b="1">
                <a:solidFill>
                  <a:schemeClr val="bg1"/>
                </a:solidFill>
                <a:effectLst/>
              </a:rPr>
              <a:t>Correct</a:t>
            </a:r>
            <a:endParaRPr lang="en-US" altLang="en-US" sz="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14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9" r:id="rId2"/>
    <p:sldLayoutId id="2147483713" r:id="rId3"/>
    <p:sldLayoutId id="2147483724" r:id="rId4"/>
    <p:sldLayoutId id="2147483726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90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slide" Target="slide53.xml"/><Relationship Id="rId18" Type="http://schemas.openxmlformats.org/officeDocument/2006/relationships/slide" Target="slide45.xml"/><Relationship Id="rId26" Type="http://schemas.openxmlformats.org/officeDocument/2006/relationships/slide" Target="slide67.xml"/><Relationship Id="rId3" Type="http://schemas.openxmlformats.org/officeDocument/2006/relationships/image" Target="../media/image5.jpg"/><Relationship Id="rId21" Type="http://schemas.openxmlformats.org/officeDocument/2006/relationships/slide" Target="slide17.xml"/><Relationship Id="rId34" Type="http://schemas.openxmlformats.org/officeDocument/2006/relationships/slide" Target="slide21.xml"/><Relationship Id="rId7" Type="http://schemas.openxmlformats.org/officeDocument/2006/relationships/slide" Target="slide51.xml"/><Relationship Id="rId12" Type="http://schemas.openxmlformats.org/officeDocument/2006/relationships/slide" Target="slide43.xml"/><Relationship Id="rId17" Type="http://schemas.openxmlformats.org/officeDocument/2006/relationships/slide" Target="slide35.xml"/><Relationship Id="rId25" Type="http://schemas.openxmlformats.org/officeDocument/2006/relationships/slide" Target="slide57.xml"/><Relationship Id="rId33" Type="http://schemas.openxmlformats.org/officeDocument/2006/relationships/slide" Target="slide71.xml"/><Relationship Id="rId2" Type="http://schemas.openxmlformats.org/officeDocument/2006/relationships/notesSlide" Target="../notesSlides/notesSlide4.xml"/><Relationship Id="rId16" Type="http://schemas.openxmlformats.org/officeDocument/2006/relationships/slide" Target="slide25.xml"/><Relationship Id="rId20" Type="http://schemas.openxmlformats.org/officeDocument/2006/relationships/slide" Target="slide65.xml"/><Relationship Id="rId29" Type="http://schemas.openxmlformats.org/officeDocument/2006/relationships/slide" Target="slide3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1.xml"/><Relationship Id="rId11" Type="http://schemas.openxmlformats.org/officeDocument/2006/relationships/slide" Target="slide33.xml"/><Relationship Id="rId24" Type="http://schemas.openxmlformats.org/officeDocument/2006/relationships/slide" Target="slide47.xml"/><Relationship Id="rId32" Type="http://schemas.openxmlformats.org/officeDocument/2006/relationships/slide" Target="slide69.xml"/><Relationship Id="rId5" Type="http://schemas.openxmlformats.org/officeDocument/2006/relationships/slide" Target="slide31.xml"/><Relationship Id="rId15" Type="http://schemas.openxmlformats.org/officeDocument/2006/relationships/slide" Target="slide15.xml"/><Relationship Id="rId23" Type="http://schemas.openxmlformats.org/officeDocument/2006/relationships/slide" Target="slide37.xml"/><Relationship Id="rId28" Type="http://schemas.openxmlformats.org/officeDocument/2006/relationships/slide" Target="slide29.xml"/><Relationship Id="rId10" Type="http://schemas.openxmlformats.org/officeDocument/2006/relationships/slide" Target="slide23.xml"/><Relationship Id="rId19" Type="http://schemas.openxmlformats.org/officeDocument/2006/relationships/slide" Target="slide55.xml"/><Relationship Id="rId31" Type="http://schemas.openxmlformats.org/officeDocument/2006/relationships/slide" Target="slide59.xml"/><Relationship Id="rId4" Type="http://schemas.openxmlformats.org/officeDocument/2006/relationships/slide" Target="slide11.xml"/><Relationship Id="rId9" Type="http://schemas.openxmlformats.org/officeDocument/2006/relationships/slide" Target="slide13.xml"/><Relationship Id="rId14" Type="http://schemas.openxmlformats.org/officeDocument/2006/relationships/slide" Target="slide63.xml"/><Relationship Id="rId22" Type="http://schemas.openxmlformats.org/officeDocument/2006/relationships/slide" Target="slide27.xml"/><Relationship Id="rId27" Type="http://schemas.openxmlformats.org/officeDocument/2006/relationships/slide" Target="slide19.xml"/><Relationship Id="rId30" Type="http://schemas.openxmlformats.org/officeDocument/2006/relationships/slide" Target="slide49.xml"/><Relationship Id="rId8" Type="http://schemas.openxmlformats.org/officeDocument/2006/relationships/slide" Target="slide6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eid@youthdownloads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2" y="0"/>
            <a:ext cx="4391025" cy="68580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bg1">
                  <a:alpha val="2500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altLang="en-US" sz="6000" b="1" i="1">
              <a:solidFill>
                <a:srgbClr val="000066"/>
              </a:solidFill>
            </a:endParaRP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4752977" y="0"/>
            <a:ext cx="4391025" cy="68580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bg1">
                  <a:alpha val="5800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altLang="en-US" sz="6600" b="1" i="1">
              <a:solidFill>
                <a:srgbClr val="000066"/>
              </a:solidFill>
            </a:endParaRPr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-30163" y="76200"/>
            <a:ext cx="3199447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Impact" pitchFamily="34" charset="0"/>
              </a:rPr>
              <a:t>JEOPARODY     JEOPARODY     JEOPARODY     JEOPARODY     JEOPARODY     JEOPARODY     JEOPARODY     JEOPARODY JEOPARODY     JEOPARODY     JEOPARODY     JEOPARODY     JEOPARODY     JEOPARODY  JEOPARODY     JEOPARODY     JEOPARODY     JEOPARODY     JEOPARODY   </a:t>
            </a: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-22850475" y="5257800"/>
            <a:ext cx="31994475" cy="1371600"/>
          </a:xfrm>
          <a:prstGeom prst="rect">
            <a:avLst/>
          </a:prstGeom>
          <a:gradFill rotWithShape="1">
            <a:gsLst>
              <a:gs pos="0">
                <a:srgbClr val="EDD15B">
                  <a:gamma/>
                  <a:shade val="46275"/>
                  <a:invGamma/>
                  <a:alpha val="0"/>
                </a:srgbClr>
              </a:gs>
              <a:gs pos="50000">
                <a:schemeClr val="bg1">
                  <a:alpha val="27000"/>
                </a:schemeClr>
              </a:gs>
              <a:gs pos="100000">
                <a:srgbClr val="EDD15B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en-US" sz="2800" dirty="0">
                <a:solidFill>
                  <a:schemeClr val="bg1"/>
                </a:solidFill>
                <a:latin typeface="Impact" pitchFamily="34" charset="0"/>
              </a:rPr>
              <a:t>JEOPARODY     JEOPARODY     JEOPARODY     JEOPARODY     JEOPARODY     JEOPARODY     JEOPARODY     JEOPARODY JEOPARODY     JEOPARODY     JEOPARODY     JEOPARODY     JEOPARODY     JEOPARODY  JEOPARODY     JEOPARODY     JEOPARODY     JEOPARODY     JEOPARODY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2195514" y="1905000"/>
            <a:ext cx="5119686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8800" dirty="0">
                <a:solidFill>
                  <a:schemeClr val="accent3">
                    <a:lumMod val="95000"/>
                  </a:schemeClr>
                </a:solidFill>
                <a:latin typeface="Impact" panose="020B0806030902050204" pitchFamily="34" charset="0"/>
                <a:ea typeface="Calibri"/>
                <a:cs typeface="Times New Roman"/>
              </a:rPr>
              <a:t>CREE JEOPARDY</a:t>
            </a:r>
            <a:endParaRPr lang="en-CA" sz="8800" dirty="0">
              <a:solidFill>
                <a:schemeClr val="accent3">
                  <a:lumMod val="95000"/>
                </a:schemeClr>
              </a:solidFill>
              <a:effectLst/>
              <a:latin typeface="Impact" panose="020B0806030902050204" pitchFamily="34" charset="0"/>
              <a:ea typeface="Calibri"/>
              <a:cs typeface="Times New Roman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1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3007 L -2.49896 0.03007 " pathEditMode="fixed" rAng="0" ptsTypes="AA">
                                      <p:cBhvr>
                                        <p:cTn id="21" dur="11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948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3098 L 2.49896 -0.03098 " pathEditMode="fixed" rAng="0" ptsTypes="AA">
                                      <p:cBhvr>
                                        <p:cTn id="26" dur="11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48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2"/>
          <p:cNvSpPr txBox="1">
            <a:spLocks noChangeArrowheads="1"/>
          </p:cNvSpPr>
          <p:nvPr/>
        </p:nvSpPr>
        <p:spPr bwMode="auto">
          <a:xfrm>
            <a:off x="701675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4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68" name="Text Box 53"/>
          <p:cNvSpPr txBox="1">
            <a:spLocks noChangeArrowheads="1"/>
          </p:cNvSpPr>
          <p:nvPr/>
        </p:nvSpPr>
        <p:spPr bwMode="auto">
          <a:xfrm>
            <a:off x="3316290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5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69" name="Text Box 58"/>
          <p:cNvSpPr txBox="1">
            <a:spLocks noChangeArrowheads="1"/>
          </p:cNvSpPr>
          <p:nvPr/>
        </p:nvSpPr>
        <p:spPr bwMode="auto">
          <a:xfrm>
            <a:off x="4648202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6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0" name="Text Box 63"/>
          <p:cNvSpPr txBox="1">
            <a:spLocks noChangeArrowheads="1"/>
          </p:cNvSpPr>
          <p:nvPr/>
        </p:nvSpPr>
        <p:spPr bwMode="auto">
          <a:xfrm>
            <a:off x="5943602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7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1" name="Text Box 69"/>
          <p:cNvSpPr txBox="1">
            <a:spLocks noChangeArrowheads="1"/>
          </p:cNvSpPr>
          <p:nvPr/>
        </p:nvSpPr>
        <p:spPr bwMode="auto">
          <a:xfrm>
            <a:off x="7315200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8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2" name="Text Box 43"/>
          <p:cNvSpPr txBox="1">
            <a:spLocks noChangeArrowheads="1"/>
          </p:cNvSpPr>
          <p:nvPr/>
        </p:nvSpPr>
        <p:spPr bwMode="auto">
          <a:xfrm>
            <a:off x="701675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9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3" name="Text Box 49"/>
          <p:cNvSpPr txBox="1">
            <a:spLocks noChangeArrowheads="1"/>
          </p:cNvSpPr>
          <p:nvPr/>
        </p:nvSpPr>
        <p:spPr bwMode="auto">
          <a:xfrm>
            <a:off x="2035177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10" action="ppaction://hlinksldjump"/>
              </a:rPr>
              <a:t>$200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4" name="Text Box 54"/>
          <p:cNvSpPr txBox="1">
            <a:spLocks noChangeArrowheads="1"/>
          </p:cNvSpPr>
          <p:nvPr/>
        </p:nvSpPr>
        <p:spPr bwMode="auto">
          <a:xfrm>
            <a:off x="3317877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1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5" name="Text Box 59"/>
          <p:cNvSpPr txBox="1">
            <a:spLocks noChangeArrowheads="1"/>
          </p:cNvSpPr>
          <p:nvPr/>
        </p:nvSpPr>
        <p:spPr bwMode="auto">
          <a:xfrm>
            <a:off x="4648202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2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6" name="Text Box 64"/>
          <p:cNvSpPr txBox="1">
            <a:spLocks noChangeArrowheads="1"/>
          </p:cNvSpPr>
          <p:nvPr/>
        </p:nvSpPr>
        <p:spPr bwMode="auto">
          <a:xfrm>
            <a:off x="5943602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3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7" name="Text Box 70"/>
          <p:cNvSpPr txBox="1">
            <a:spLocks noChangeArrowheads="1"/>
          </p:cNvSpPr>
          <p:nvPr/>
        </p:nvSpPr>
        <p:spPr bwMode="auto">
          <a:xfrm>
            <a:off x="7315200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4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8" name="Text Box 44"/>
          <p:cNvSpPr txBox="1">
            <a:spLocks noChangeArrowheads="1"/>
          </p:cNvSpPr>
          <p:nvPr/>
        </p:nvSpPr>
        <p:spPr bwMode="auto">
          <a:xfrm>
            <a:off x="701675" y="321627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5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9" name="Text Box 50"/>
          <p:cNvSpPr txBox="1">
            <a:spLocks noChangeArrowheads="1"/>
          </p:cNvSpPr>
          <p:nvPr/>
        </p:nvSpPr>
        <p:spPr bwMode="auto">
          <a:xfrm>
            <a:off x="2035177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6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0" name="Text Box 55"/>
          <p:cNvSpPr txBox="1">
            <a:spLocks noChangeArrowheads="1"/>
          </p:cNvSpPr>
          <p:nvPr/>
        </p:nvSpPr>
        <p:spPr bwMode="auto">
          <a:xfrm>
            <a:off x="3317877" y="32004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7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1" name="Text Box 60"/>
          <p:cNvSpPr txBox="1">
            <a:spLocks noChangeArrowheads="1"/>
          </p:cNvSpPr>
          <p:nvPr/>
        </p:nvSpPr>
        <p:spPr bwMode="auto">
          <a:xfrm>
            <a:off x="4648202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8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2" name="Text Box 65"/>
          <p:cNvSpPr txBox="1">
            <a:spLocks noChangeArrowheads="1"/>
          </p:cNvSpPr>
          <p:nvPr/>
        </p:nvSpPr>
        <p:spPr bwMode="auto">
          <a:xfrm>
            <a:off x="5943602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9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3" name="Text Box 71"/>
          <p:cNvSpPr txBox="1">
            <a:spLocks noChangeArrowheads="1"/>
          </p:cNvSpPr>
          <p:nvPr/>
        </p:nvSpPr>
        <p:spPr bwMode="auto">
          <a:xfrm>
            <a:off x="7315200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0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4" name="Text Box 45"/>
          <p:cNvSpPr txBox="1">
            <a:spLocks noChangeArrowheads="1"/>
          </p:cNvSpPr>
          <p:nvPr/>
        </p:nvSpPr>
        <p:spPr bwMode="auto">
          <a:xfrm>
            <a:off x="701675" y="4048125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1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5" name="Text Box 51"/>
          <p:cNvSpPr txBox="1">
            <a:spLocks noChangeArrowheads="1"/>
          </p:cNvSpPr>
          <p:nvPr/>
        </p:nvSpPr>
        <p:spPr bwMode="auto">
          <a:xfrm>
            <a:off x="2035177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2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6" name="Text Box 56"/>
          <p:cNvSpPr txBox="1">
            <a:spLocks noChangeArrowheads="1"/>
          </p:cNvSpPr>
          <p:nvPr/>
        </p:nvSpPr>
        <p:spPr bwMode="auto">
          <a:xfrm>
            <a:off x="3317877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3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7" name="Text Box 61"/>
          <p:cNvSpPr txBox="1">
            <a:spLocks noChangeArrowheads="1"/>
          </p:cNvSpPr>
          <p:nvPr/>
        </p:nvSpPr>
        <p:spPr bwMode="auto">
          <a:xfrm>
            <a:off x="4648202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4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8" name="Text Box 66"/>
          <p:cNvSpPr txBox="1">
            <a:spLocks noChangeArrowheads="1"/>
          </p:cNvSpPr>
          <p:nvPr/>
        </p:nvSpPr>
        <p:spPr bwMode="auto">
          <a:xfrm>
            <a:off x="5943602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5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9" name="Text Box 72"/>
          <p:cNvSpPr txBox="1">
            <a:spLocks noChangeArrowheads="1"/>
          </p:cNvSpPr>
          <p:nvPr/>
        </p:nvSpPr>
        <p:spPr bwMode="auto">
          <a:xfrm>
            <a:off x="7315200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6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0" name="Text Box 46"/>
          <p:cNvSpPr txBox="1">
            <a:spLocks noChangeArrowheads="1"/>
          </p:cNvSpPr>
          <p:nvPr/>
        </p:nvSpPr>
        <p:spPr bwMode="auto">
          <a:xfrm>
            <a:off x="701675" y="480377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7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1" name="Text Box 52"/>
          <p:cNvSpPr txBox="1">
            <a:spLocks noChangeArrowheads="1"/>
          </p:cNvSpPr>
          <p:nvPr/>
        </p:nvSpPr>
        <p:spPr bwMode="auto">
          <a:xfrm>
            <a:off x="2035177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8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2" name="Text Box 57"/>
          <p:cNvSpPr txBox="1">
            <a:spLocks noChangeArrowheads="1"/>
          </p:cNvSpPr>
          <p:nvPr/>
        </p:nvSpPr>
        <p:spPr bwMode="auto">
          <a:xfrm>
            <a:off x="3317877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9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3" name="Text Box 62"/>
          <p:cNvSpPr txBox="1">
            <a:spLocks noChangeArrowheads="1"/>
          </p:cNvSpPr>
          <p:nvPr/>
        </p:nvSpPr>
        <p:spPr bwMode="auto">
          <a:xfrm>
            <a:off x="4648202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30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4" name="Text Box 67"/>
          <p:cNvSpPr txBox="1">
            <a:spLocks noChangeArrowheads="1"/>
          </p:cNvSpPr>
          <p:nvPr/>
        </p:nvSpPr>
        <p:spPr bwMode="auto">
          <a:xfrm>
            <a:off x="5943602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1" action="ppaction://hlinksldjump"/>
              </a:rPr>
              <a:t>$500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5" name="Text Box 73"/>
          <p:cNvSpPr txBox="1">
            <a:spLocks noChangeArrowheads="1"/>
          </p:cNvSpPr>
          <p:nvPr/>
        </p:nvSpPr>
        <p:spPr bwMode="auto">
          <a:xfrm>
            <a:off x="7315200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32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870468"/>
            <a:ext cx="1166813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>
                <a:solidFill>
                  <a:schemeClr val="bg1"/>
                </a:solidFill>
                <a:latin typeface="Arial Black"/>
              </a:rPr>
              <a:t>Numbers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095502" y="870356"/>
            <a:ext cx="1165225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>
                <a:solidFill>
                  <a:schemeClr val="bg1"/>
                </a:solidFill>
                <a:latin typeface="Arial Black"/>
              </a:rPr>
              <a:t>Weather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375027" y="870356"/>
            <a:ext cx="1166813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>
                <a:solidFill>
                  <a:schemeClr val="bg1"/>
                </a:solidFill>
                <a:latin typeface="Arial Black"/>
              </a:rPr>
              <a:t>Animals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654552" y="870356"/>
            <a:ext cx="1166813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>
                <a:solidFill>
                  <a:schemeClr val="bg1"/>
                </a:solidFill>
                <a:latin typeface="Arial Black"/>
              </a:rPr>
              <a:t>Professions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995988" y="685690"/>
            <a:ext cx="1166812" cy="646331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>
                <a:solidFill>
                  <a:schemeClr val="bg1"/>
                </a:solidFill>
                <a:latin typeface="Arial Black"/>
              </a:rPr>
              <a:t>Mode of Transportation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351711" y="778023"/>
            <a:ext cx="1166812" cy="461665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>
                <a:solidFill>
                  <a:schemeClr val="bg1"/>
                </a:solidFill>
                <a:latin typeface="Arial Black"/>
              </a:rPr>
              <a:t>Family Relations</a:t>
            </a:r>
          </a:p>
        </p:txBody>
      </p:sp>
      <p:sp>
        <p:nvSpPr>
          <p:cNvPr id="11302" name="TextBox 1"/>
          <p:cNvSpPr txBox="1">
            <a:spLocks noChangeArrowheads="1"/>
          </p:cNvSpPr>
          <p:nvPr/>
        </p:nvSpPr>
        <p:spPr bwMode="auto">
          <a:xfrm>
            <a:off x="6968394" y="5486501"/>
            <a:ext cx="15660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solidFill>
                  <a:schemeClr val="bg1"/>
                </a:solidFill>
                <a:latin typeface="Arial Narrow" pitchFamily="34" charset="0"/>
                <a:cs typeface="Arial" charset="0"/>
                <a:hlinkClick r:id="rId33" action="ppaction://hlinksldjump"/>
              </a:rPr>
              <a:t>FINAL JEOPARODY</a:t>
            </a:r>
            <a:endParaRPr lang="en-US" altLang="en-US" sz="1400" b="1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2035177" y="16002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4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spd="slow" advClick="0"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5"/>
          <p:cNvSpPr txBox="1">
            <a:spLocks noChangeArrowheads="1"/>
          </p:cNvSpPr>
          <p:nvPr/>
        </p:nvSpPr>
        <p:spPr bwMode="auto">
          <a:xfrm>
            <a:off x="838202" y="2447329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2</a:t>
            </a:r>
          </a:p>
        </p:txBody>
      </p:sp>
    </p:spTree>
  </p:cSld>
  <p:clrMapOvr>
    <a:masterClrMapping/>
  </p:clrMapOvr>
  <p:transition spd="slow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815977" y="2447329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Niso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815977" y="2404438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7</a:t>
            </a:r>
          </a:p>
        </p:txBody>
      </p:sp>
    </p:spTree>
  </p:cSld>
  <p:clrMapOvr>
    <a:masterClrMapping/>
  </p:clrMapOvr>
  <p:transition spd="slow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Tepakohp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4</a:t>
            </a:r>
          </a:p>
        </p:txBody>
      </p:sp>
    </p:spTree>
  </p:cSld>
  <p:clrMapOvr>
    <a:masterClrMapping/>
  </p:clrMapOvr>
  <p:transition spd="slow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Neyo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10</a:t>
            </a:r>
          </a:p>
        </p:txBody>
      </p:sp>
    </p:spTree>
  </p:cSld>
  <p:clrMapOvr>
    <a:masterClrMapping/>
  </p:clrMapOvr>
  <p:transition spd="slow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Mitataht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14</a:t>
            </a:r>
          </a:p>
        </p:txBody>
      </p:sp>
    </p:spTree>
  </p:cSld>
  <p:clrMapOvr>
    <a:masterClrMapping/>
  </p:clrMapOvr>
  <p:transition spd="slow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89714" y="340578"/>
            <a:ext cx="8373286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FAQ: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Is this game officially licensed by Jeopardy!?</a:t>
            </a:r>
          </a:p>
          <a:p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No it’s not. This game is a PARODY game.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How do I reset the links on the main board back to yellow?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Simply close the PowerPoint file, and re-open, and the links will turn back to yellow.</a:t>
            </a:r>
          </a:p>
          <a:p>
            <a:pPr marL="457200" indent="-457200">
              <a:buAutoNum type="alphaUcPeriod"/>
            </a:pPr>
            <a:endParaRPr lang="en-US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Why aren’t the sound effects working?</a:t>
            </a:r>
          </a:p>
          <a:p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If the sound effects aren’t working, I would suggest upgrading your PowerPoint to something newer than 2008, and using a PC instead of a Mac if possible. Also, Google slides, Keynotes, etc. are not supported.</a:t>
            </a:r>
          </a:p>
          <a:p>
            <a:pPr marL="457200" indent="-457200">
              <a:buFontTx/>
              <a:buAutoNum type="alphaUcPeriod"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Can I get a board with less categories? Can I add a custom logo?</a:t>
            </a:r>
          </a:p>
          <a:p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Unfortunately these changes are a little too complex for me to explain or assist you via email, but if you’d like me to do a custom job for you for a small fee, send me an email at 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Reid@youthdownloads.com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ransition advClick="0" advTm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Mitataht-neyosap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It is raining</a:t>
            </a:r>
          </a:p>
        </p:txBody>
      </p:sp>
    </p:spTree>
  </p:cSld>
  <p:clrMapOvr>
    <a:masterClrMapping/>
  </p:clrMapOvr>
  <p:transition spd="slow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Kimiwan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It is snowing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Mispon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It is cold</a:t>
            </a:r>
          </a:p>
        </p:txBody>
      </p:sp>
    </p:spTree>
  </p:cSld>
  <p:clrMapOvr>
    <a:masterClrMapping/>
  </p:clrMapOvr>
  <p:transition spd="slow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Kisinaw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It is foggy</a:t>
            </a:r>
          </a:p>
        </p:txBody>
      </p:sp>
    </p:spTree>
  </p:cSld>
  <p:clrMapOvr>
    <a:masterClrMapping/>
  </p:clrMapOvr>
  <p:transition spd="slow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Pikiseyaw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It is windy</a:t>
            </a:r>
          </a:p>
        </p:txBody>
      </p:sp>
    </p:spTree>
  </p:cSld>
  <p:clrMapOvr>
    <a:masterClrMapping/>
  </p:clrMapOvr>
  <p:transition spd="slow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62002" y="1090613"/>
            <a:ext cx="7566025" cy="3877985"/>
          </a:xfrm>
          <a:prstGeom prst="rect">
            <a:avLst/>
          </a:prstGeom>
          <a:solidFill>
            <a:srgbClr val="002060">
              <a:alpha val="83000"/>
            </a:srgbClr>
          </a:solidFill>
          <a:ln w="127000">
            <a:solidFill>
              <a:schemeClr val="accent4">
                <a:shade val="50000"/>
              </a:schemeClr>
            </a:solidFill>
          </a:ln>
        </p:spPr>
        <p:txBody>
          <a:bodyPr lIns="91440" tIns="274320" bIns="2743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HERE ARE TODAY’S CATEGORIES</a:t>
            </a:r>
          </a:p>
        </p:txBody>
      </p:sp>
    </p:spTree>
    <p:extLst>
      <p:ext uri="{BB962C8B-B14F-4D97-AF65-F5344CB8AC3E}">
        <p14:creationId xmlns:p14="http://schemas.microsoft.com/office/powerpoint/2010/main" val="3592836085"/>
      </p:ext>
    </p:extLst>
  </p:cSld>
  <p:clrMapOvr>
    <a:masterClrMapping/>
  </p:clrMapOvr>
  <p:transition advClick="0" advTm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Notin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nnipeg man attacked by bear 3 times in northwestern Ontari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1"/>
            <a:ext cx="6876057" cy="457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Mahkwa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71" y="1034796"/>
            <a:ext cx="7405007" cy="414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Mikisiw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60" y="762000"/>
            <a:ext cx="6903388" cy="459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Moons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46" y="935832"/>
            <a:ext cx="709348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Amihk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853440"/>
            <a:ext cx="7264400" cy="435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Numbers</a:t>
            </a:r>
          </a:p>
        </p:txBody>
      </p:sp>
    </p:spTree>
  </p:cSld>
  <p:clrMapOvr>
    <a:masterClrMapping/>
  </p:clrMapOvr>
  <p:transition spd="slow"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Mahiinkan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Hunter</a:t>
            </a:r>
          </a:p>
        </p:txBody>
      </p:sp>
    </p:spTree>
  </p:cSld>
  <p:clrMapOvr>
    <a:masterClrMapping/>
  </p:clrMapOvr>
  <p:transition spd="slow"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Otantawencike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49" y="2057400"/>
            <a:ext cx="3694113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Mashkihkiiwinini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Chief</a:t>
            </a:r>
          </a:p>
        </p:txBody>
      </p:sp>
    </p:spTree>
  </p:cSld>
  <p:clrMapOvr>
    <a:masterClrMapping/>
  </p:clrMapOvr>
  <p:transition spd="slow"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Okimaahkaan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Teacher</a:t>
            </a:r>
          </a:p>
        </p:txBody>
      </p:sp>
    </p:spTree>
  </p:cSld>
  <p:clrMapOvr>
    <a:masterClrMapping/>
  </p:clrMapOvr>
  <p:transition spd="slow"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5"/>
          <p:cNvSpPr txBox="1">
            <a:spLocks noChangeArrowheads="1"/>
          </p:cNvSpPr>
          <p:nvPr/>
        </p:nvSpPr>
        <p:spPr bwMode="auto">
          <a:xfrm>
            <a:off x="815977" y="2448046"/>
            <a:ext cx="75660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Otishkooniihiwe</a:t>
            </a:r>
            <a:endParaRPr lang="en-US" altLang="en-US" sz="5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Police Officer</a:t>
            </a:r>
          </a:p>
        </p:txBody>
      </p:sp>
    </p:spTree>
  </p:cSld>
  <p:clrMapOvr>
    <a:masterClrMapping/>
  </p:clrMapOvr>
  <p:transition spd="slow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Weather</a:t>
            </a:r>
          </a:p>
        </p:txBody>
      </p:sp>
    </p:spTree>
  </p:cSld>
  <p:clrMapOvr>
    <a:masterClrMapping/>
  </p:clrMapOvr>
  <p:transition spd="slow">
    <p:push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Shimaakanish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Walk</a:t>
            </a:r>
          </a:p>
        </p:txBody>
      </p:sp>
    </p:spTree>
  </p:cSld>
  <p:clrMapOvr>
    <a:masterClrMapping/>
  </p:clrMapOvr>
  <p:transition spd="slow">
    <p:zo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Pimohse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Truck</a:t>
            </a:r>
          </a:p>
        </p:txBody>
      </p:sp>
    </p:spTree>
  </p:cSld>
  <p:clrMapOvr>
    <a:masterClrMapping/>
  </p:clrMapOvr>
  <p:transition spd="slow">
    <p:zo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Otaapaan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Canoe</a:t>
            </a:r>
          </a:p>
        </p:txBody>
      </p:sp>
    </p:spTree>
  </p:cSld>
  <p:clrMapOvr>
    <a:masterClrMapping/>
  </p:clrMapOvr>
  <p:transition spd="slow">
    <p:zo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Ciimaan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Flying in a plane</a:t>
            </a:r>
          </a:p>
        </p:txBody>
      </p:sp>
    </p:spTree>
  </p:cSld>
  <p:clrMapOvr>
    <a:masterClrMapping/>
  </p:clrMapOvr>
  <p:transition spd="slow">
    <p:zo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Piminaa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Train</a:t>
            </a:r>
          </a:p>
        </p:txBody>
      </p:sp>
    </p:spTree>
  </p:cSld>
  <p:clrMapOvr>
    <a:masterClrMapping/>
  </p:clrMapOvr>
  <p:transition spd="slow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Animals</a:t>
            </a:r>
          </a:p>
        </p:txBody>
      </p:sp>
    </p:spTree>
  </p:cSld>
  <p:clrMapOvr>
    <a:masterClrMapping/>
  </p:clrMapOvr>
  <p:transition spd="slow">
    <p:push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5"/>
          <p:cNvSpPr txBox="1">
            <a:spLocks noChangeArrowheads="1"/>
          </p:cNvSpPr>
          <p:nvPr/>
        </p:nvSpPr>
        <p:spPr bwMode="auto">
          <a:xfrm>
            <a:off x="815977" y="2448046"/>
            <a:ext cx="75660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Ishkotewitaapaan</a:t>
            </a:r>
            <a:endParaRPr lang="en-US" altLang="en-US" sz="5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Mother</a:t>
            </a:r>
          </a:p>
        </p:txBody>
      </p:sp>
    </p:spTree>
  </p:cSld>
  <p:clrMapOvr>
    <a:masterClrMapping/>
  </p:clrMapOvr>
  <p:transition spd="slow">
    <p:zo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Okawimaw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Father</a:t>
            </a:r>
          </a:p>
        </p:txBody>
      </p:sp>
    </p:spTree>
  </p:cSld>
  <p:clrMapOvr>
    <a:masterClrMapping/>
  </p:clrMapOvr>
  <p:transition spd="slow">
    <p:zo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Ohtawimaw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My Aunt</a:t>
            </a:r>
          </a:p>
        </p:txBody>
      </p:sp>
    </p:spTree>
  </p:cSld>
  <p:clrMapOvr>
    <a:masterClrMapping/>
  </p:clrMapOvr>
  <p:transition spd="slow">
    <p:zoom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Nicooshish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My cousin</a:t>
            </a:r>
          </a:p>
        </p:txBody>
      </p:sp>
    </p:spTree>
  </p:cSld>
  <p:clrMapOvr>
    <a:masterClrMapping/>
  </p:clrMapOvr>
  <p:transition spd="slow">
    <p:zoom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Ninciicehc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My grandmother</a:t>
            </a:r>
          </a:p>
        </p:txBody>
      </p:sp>
    </p:spTree>
  </p:cSld>
  <p:clrMapOvr>
    <a:masterClrMapping/>
  </p:clrMapOvr>
  <p:transition spd="slow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Professions</a:t>
            </a:r>
          </a:p>
        </p:txBody>
      </p:sp>
    </p:spTree>
  </p:cSld>
  <p:clrMapOvr>
    <a:masterClrMapping/>
  </p:clrMapOvr>
  <p:transition spd="slow">
    <p:push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Noohkom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96048"/>
            <a:ext cx="4876800" cy="2304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8153400" cy="2264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5"/>
          <p:cNvSpPr txBox="1">
            <a:spLocks noChangeArrowheads="1"/>
          </p:cNvSpPr>
          <p:nvPr/>
        </p:nvSpPr>
        <p:spPr bwMode="auto">
          <a:xfrm>
            <a:off x="815977" y="1909437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How do you say, “Band Office”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5" name="Rectangle 14"/>
          <p:cNvSpPr/>
          <p:nvPr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7" name="Rectangle 16"/>
          <p:cNvSpPr/>
          <p:nvPr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21" name="TextBox 20"/>
          <p:cNvSpPr txBox="1"/>
          <p:nvPr/>
        </p:nvSpPr>
        <p:spPr bwMode="auto">
          <a:xfrm>
            <a:off x="4114800" y="5558288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Start Timer</a:t>
            </a:r>
          </a:p>
        </p:txBody>
      </p:sp>
      <p:sp>
        <p:nvSpPr>
          <p:cNvPr id="22" name="TextBox 21">
            <a:hlinkClick r:id="" action="ppaction://hlinkshowjump?jump=nextslide"/>
          </p:cNvPr>
          <p:cNvSpPr txBox="1"/>
          <p:nvPr/>
        </p:nvSpPr>
        <p:spPr bwMode="auto">
          <a:xfrm>
            <a:off x="8099424" y="5384511"/>
            <a:ext cx="8159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(RESPONSE)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0 Second Timer With Jeopardy Thinking Mus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5"/>
          <p:cNvSpPr txBox="1">
            <a:spLocks noChangeArrowheads="1"/>
          </p:cNvSpPr>
          <p:nvPr/>
        </p:nvSpPr>
        <p:spPr bwMode="auto">
          <a:xfrm>
            <a:off x="815977" y="1447772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Aan</a:t>
            </a: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Ehkitoyan</a:t>
            </a: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Masinahkewikamik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914944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Mode of Transportation</a:t>
            </a: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914945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Family Relations </a:t>
            </a: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1332</TotalTime>
  <Words>397</Words>
  <Application>Microsoft Macintosh PowerPoint</Application>
  <PresentationFormat>On-screen Show (4:3)</PresentationFormat>
  <Paragraphs>121</Paragraphs>
  <Slides>73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82" baseType="lpstr">
      <vt:lpstr>Arial</vt:lpstr>
      <vt:lpstr>Arial Black</vt:lpstr>
      <vt:lpstr>Arial Narrow</vt:lpstr>
      <vt:lpstr>Calibri</vt:lpstr>
      <vt:lpstr>Impact</vt:lpstr>
      <vt:lpstr>Tahoma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Youthdownloads.com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Powerpoint Template</dc:title>
  <dc:subject>Jeopardy Powerpoint Game</dc:subject>
  <dc:creator>Reid Powell</dc:creator>
  <cp:keywords>Jeopardy</cp:keywords>
  <cp:lastModifiedBy>Microsoft Office User</cp:lastModifiedBy>
  <cp:revision>123</cp:revision>
  <dcterms:created xsi:type="dcterms:W3CDTF">1999-10-07T17:16:48Z</dcterms:created>
  <dcterms:modified xsi:type="dcterms:W3CDTF">2020-08-12T16:50:01Z</dcterms:modified>
  <cp:category>Game Shows</cp:category>
</cp:coreProperties>
</file>